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1" r:id="rId4"/>
    <p:sldId id="416" r:id="rId5"/>
    <p:sldId id="412" r:id="rId6"/>
    <p:sldId id="415" r:id="rId7"/>
    <p:sldId id="413" r:id="rId8"/>
    <p:sldId id="417" r:id="rId9"/>
    <p:sldId id="41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0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7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12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3.xml"/><Relationship Id="rId10" Type="http://schemas.openxmlformats.org/officeDocument/2006/relationships/image" Target="../media/image24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74.xml"/><Relationship Id="rId10" Type="http://schemas.openxmlformats.org/officeDocument/2006/relationships/image" Target="../media/image30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0875" y="859790"/>
            <a:ext cx="4479290" cy="3121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70" y="2228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模型全息影像效果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4005580"/>
            <a:ext cx="3502025" cy="26816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20" y="683260"/>
            <a:ext cx="4864100" cy="275780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4250" y="163830"/>
          <a:ext cx="2867660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5" imgW="2684780" imgH="554355" progId="Package">
                  <p:embed/>
                </p:oleObj>
              </mc:Choice>
              <mc:Fallback>
                <p:oleObj name="" r:id="rId5" imgW="2684780" imgH="55435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4250" y="163830"/>
                        <a:ext cx="2867660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965" y="3595370"/>
            <a:ext cx="3932555" cy="239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120" y="2785745"/>
            <a:ext cx="3545840" cy="390144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34670" y="22288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展台效果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685" y="803910"/>
            <a:ext cx="4598035" cy="3277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" y="803910"/>
            <a:ext cx="3707130" cy="3277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60" y="3600450"/>
            <a:ext cx="5760720" cy="3134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" y="4252595"/>
            <a:ext cx="2490470" cy="2482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385" y="876300"/>
            <a:ext cx="4462780" cy="2887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70" y="2228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文字全息影像效果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2698750"/>
            <a:ext cx="3884930" cy="3053080"/>
          </a:xfrm>
          <a:prstGeom prst="rect">
            <a:avLst/>
          </a:prstGeom>
        </p:spPr>
      </p:pic>
      <p:pic>
        <p:nvPicPr>
          <p:cNvPr id="2" name="图片 1" descr="janrike-berger-memoriesofmars-janrikeberger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790" y="429895"/>
            <a:ext cx="3888740" cy="2186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45" y="3875405"/>
            <a:ext cx="4421505" cy="2828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545" y="445770"/>
            <a:ext cx="3092450" cy="3318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5" y="3874770"/>
            <a:ext cx="4462780" cy="282956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1015" y="1856105"/>
            <a:ext cx="5343525" cy="3457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670" y="2228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图片全息影像效果</a:t>
            </a:r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10" y="3601085"/>
            <a:ext cx="3785235" cy="2974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4030" y="775335"/>
            <a:ext cx="7354570" cy="5595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0" y="3564255"/>
            <a:ext cx="2048510" cy="2138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30" y="4918075"/>
            <a:ext cx="3360420" cy="163703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0018395" y="1325880"/>
            <a:ext cx="1116000" cy="11798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17170" y="16764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模型全息影像效果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276860" y="775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机器人参考元素</a:t>
            </a:r>
            <a:endParaRPr lang="zh-CN" altLang="en-US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46075" y="1223010"/>
          <a:ext cx="1943100" cy="579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1819275" imgH="554355" progId="Package">
                  <p:embed/>
                </p:oleObj>
              </mc:Choice>
              <mc:Fallback>
                <p:oleObj name="" r:id="rId4" imgW="1819275" imgH="55435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075" y="1223010"/>
                        <a:ext cx="1943100" cy="579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" y="1868170"/>
            <a:ext cx="3100705" cy="24371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4305300"/>
            <a:ext cx="2411730" cy="23666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60" y="4321810"/>
            <a:ext cx="1905000" cy="23501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6490" y="811530"/>
            <a:ext cx="1571625" cy="990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80" y="1868170"/>
            <a:ext cx="1524000" cy="28670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725420"/>
            <a:ext cx="2048510" cy="2138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5017770"/>
            <a:ext cx="3360420" cy="1637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7170" y="16764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模型全息影像效果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276860" y="775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机器人参考元素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620" y="811530"/>
            <a:ext cx="1571625" cy="990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115" y="1995805"/>
            <a:ext cx="1524000" cy="2867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545" y="2737485"/>
            <a:ext cx="4060825" cy="3917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" y="1268095"/>
            <a:ext cx="1314450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610" y="221615"/>
            <a:ext cx="2345055" cy="2170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570" y="4237990"/>
            <a:ext cx="3564255" cy="24168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4640" y="478155"/>
            <a:ext cx="3131185" cy="35528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270" y="2725420"/>
            <a:ext cx="1971040" cy="12573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5305" y="1567180"/>
            <a:ext cx="5427345" cy="37236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7170" y="16764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毒品模块</a:t>
            </a:r>
            <a:r>
              <a:rPr lang="zh-CN" altLang="en-US" sz="2400"/>
              <a:t>效果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PLACING_PICTURE_USER_VIEWPORT" val="{&quot;height&quot;:5790,&quot;width&quot;:8310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PLACING_PICTURE_USER_VIEWPORT" val="{&quot;height&quot;:5445,&quot;width&quot;:841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PLACING_PICTURE_USER_VIEWPORT" val="{&quot;height&quot;:5445,&quot;width&quot;:8415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WPS 演示</Application>
  <PresentationFormat>宽屏</PresentationFormat>
  <Paragraphs>22</Paragraphs>
  <Slides>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Package</vt:lpstr>
      <vt:lpstr>Package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151</cp:revision>
  <dcterms:created xsi:type="dcterms:W3CDTF">2019-06-19T02:08:00Z</dcterms:created>
  <dcterms:modified xsi:type="dcterms:W3CDTF">2020-06-08T12:05:58Z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